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14" r:id="rId2"/>
    <p:sldId id="315" r:id="rId3"/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01.10.2013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01.10.2013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01.10.2013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Dikdörtgen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01.10.2013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Dikdörtgen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01.10.2013</a:t>
            </a:fld>
            <a:endParaRPr lang="tr-TR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01.10.2013</a:t>
            </a:fld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01.10.2013</a:t>
            </a:fld>
            <a:endParaRPr lang="tr-TR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5" name="Metin Yer Tutucus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01.10.2013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01.10.2013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01.10.2013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Dikdörtgen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23720DD-5B6D-40BF-8493-A6B52D484E6B}" type="datetimeFigureOut">
              <a:rPr lang="tr-TR" smtClean="0"/>
              <a:t>01.10.2013</a:t>
            </a:fld>
            <a:endParaRPr lang="tr-TR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01.10.2013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ikdörtgen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tr/url?sa=i&amp;source=images&amp;cd=&amp;cad=rja&amp;docid=EIp8YNTwXEvlUM&amp;tbnid=BYAebjgbzAfu8M:&amp;ved=0CAgQjRwwAA&amp;url=http://www.smscs.com/photo/fun_desktop_wallpapers/6.html&amp;ei=eQFIUvXmCMOJtQbj6YHwBw&amp;psig=AFQjCNFkEAiTEZ8VNat6GR57YxIdY_jevQ&amp;ust=138053708120422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.tr/url?sa=i&amp;source=images&amp;cd=&amp;cad=rja&amp;docid=HbOoGr4wo-upcM&amp;tbnid=_UAqvQTBgrdQiM:&amp;ved=0CAgQjRwwAA&amp;url=http://www.extremefunnyhumor.com/picture.php?id%3D1276&amp;ei=pANIUrqjLszQsgaKv4DQBQ&amp;psig=AFQjCNEpZ5aI0_roXxVRwh-ientvfXop8g&amp;ust=1380537636808067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.tr/url?sa=i&amp;source=images&amp;cd=&amp;cad=rja&amp;docid=riZgvmwGoBgDhM&amp;tbnid=SDyNyOKUH5Y59M:&amp;ved=0CAgQjRwwAA&amp;url=http://www.bodytr.com/2009/10/bodyforumtr.html&amp;ei=cwZIUpywIMrJtAbupoDoDQ&amp;psig=AFQjCNFOlTi-CZBnx5Bx4HU2FBEoMaghgg&amp;ust=1380538355581280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google.com.tr/url?sa=i&amp;source=images&amp;cd=&amp;cad=rja&amp;docid=B7NDEK8x45AJAM&amp;tbnid=FYjrskJcrJ0R-M:&amp;ved=0CAgQjRwwAA&amp;url=http://gabrielutasi.com/comic/google-me/&amp;ei=BhZIUr6tPMmu4QSqlYDIBA&amp;psig=AFQjCNHijtjq3wUgFCuOKXDBnKfPlz35BA&amp;ust=1380542343045667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483768" y="6093296"/>
            <a:ext cx="6122253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3600" b="1" dirty="0">
                <a:solidFill>
                  <a:schemeClr val="tx2">
                    <a:lumMod val="25000"/>
                  </a:schemeClr>
                </a:solidFill>
              </a:rPr>
              <a:t>HOW TO WRITE AN ABSTRACT</a:t>
            </a:r>
            <a:endParaRPr lang="tr-TR" sz="3600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1026" name="Picture 2" descr="http://t2.gstatic.com/images?q=tbn:ANd9GcQUA0Du7AaT0C5XT0HD-vepPV4bsIV6yyRrya2FT3SlXUrDCOim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64704"/>
            <a:ext cx="7416824" cy="455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4103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23528" y="1196752"/>
            <a:ext cx="82809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/>
              <a:t>An </a:t>
            </a:r>
            <a:r>
              <a:rPr lang="en-US" sz="3200" dirty="0"/>
              <a:t>abstract is a </a:t>
            </a:r>
            <a:r>
              <a:rPr lang="en-US" sz="3200" dirty="0" smtClean="0"/>
              <a:t>summary </a:t>
            </a:r>
            <a:r>
              <a:rPr lang="en-US" sz="3200" dirty="0"/>
              <a:t>of a completed research project or paper.  A well-written abstract will make the reader want to learn more about your </a:t>
            </a:r>
            <a:r>
              <a:rPr lang="en-US" sz="3200" dirty="0" smtClean="0"/>
              <a:t>research</a:t>
            </a:r>
            <a:r>
              <a:rPr lang="tr-TR" sz="3200" dirty="0" smtClean="0"/>
              <a:t> </a:t>
            </a:r>
            <a:r>
              <a:rPr lang="tr-TR" sz="3200" dirty="0" err="1" smtClean="0"/>
              <a:t>or</a:t>
            </a:r>
            <a:r>
              <a:rPr lang="en-US" sz="3200" dirty="0" smtClean="0"/>
              <a:t> </a:t>
            </a:r>
            <a:r>
              <a:rPr lang="en-US" sz="3200" dirty="0"/>
              <a:t>read your </a:t>
            </a:r>
            <a:r>
              <a:rPr lang="en-US" sz="3200" dirty="0" smtClean="0"/>
              <a:t>paper.  </a:t>
            </a:r>
            <a:r>
              <a:rPr lang="en-US" sz="3200" dirty="0"/>
              <a:t>Abstracts also serve as a summary of the research so the paper can be categorized and searched by subject and keywords.</a:t>
            </a:r>
            <a:endParaRPr lang="tr-TR" sz="3200" dirty="0"/>
          </a:p>
        </p:txBody>
      </p:sp>
      <p:sp>
        <p:nvSpPr>
          <p:cNvPr id="3" name="Dikdörtgen 2"/>
          <p:cNvSpPr/>
          <p:nvPr/>
        </p:nvSpPr>
        <p:spPr>
          <a:xfrm>
            <a:off x="2339752" y="6021288"/>
            <a:ext cx="6804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2">
                    <a:lumMod val="25000"/>
                  </a:schemeClr>
                </a:solidFill>
              </a:rPr>
              <a:t>What is an abstract?</a:t>
            </a:r>
            <a:endParaRPr lang="tr-TR" sz="3600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224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539552" y="404664"/>
            <a:ext cx="820891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Generally</a:t>
            </a:r>
            <a:r>
              <a:rPr lang="en-US" sz="3200" dirty="0"/>
              <a:t>, abstracts are limited to 200 to 300 words, but the exact word limit will be stated by the publication, conference, or organization requesting the abstract. </a:t>
            </a:r>
            <a:endParaRPr lang="tr-TR" sz="3200" dirty="0"/>
          </a:p>
        </p:txBody>
      </p:sp>
      <p:sp>
        <p:nvSpPr>
          <p:cNvPr id="5" name="Dikdörtgen 4"/>
          <p:cNvSpPr/>
          <p:nvPr/>
        </p:nvSpPr>
        <p:spPr>
          <a:xfrm>
            <a:off x="3042592" y="6021288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2">
                    <a:lumMod val="25000"/>
                  </a:schemeClr>
                </a:solidFill>
              </a:rPr>
              <a:t>How long is an abstract?</a:t>
            </a:r>
            <a:endParaRPr lang="tr-TR" sz="3600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2050" name="Picture 2" descr="http://www.extremefunnyhumor.com/pics/Long_Neck_(_Body_Cultu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592" y="1988840"/>
            <a:ext cx="2506663" cy="3832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294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19672" y="2420888"/>
            <a:ext cx="59434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FFFF00"/>
                </a:solidFill>
              </a:rPr>
              <a:t>Components of an abstract</a:t>
            </a:r>
            <a:endParaRPr lang="tr-TR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68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67544" y="548680"/>
            <a:ext cx="83529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Why </a:t>
            </a:r>
            <a:r>
              <a:rPr lang="en-US" sz="3600" dirty="0"/>
              <a:t>do we care about the problem? What practical, theoretical, scientific, or artistic gap is your research filling?</a:t>
            </a:r>
            <a:endParaRPr lang="tr-TR" sz="3600" dirty="0"/>
          </a:p>
          <a:p>
            <a:r>
              <a:rPr lang="en-US" dirty="0"/>
              <a:t> 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2411760" y="6093296"/>
            <a:ext cx="67322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1. </a:t>
            </a:r>
            <a:r>
              <a:rPr lang="en-US" sz="2800" b="1" dirty="0">
                <a:solidFill>
                  <a:srgbClr val="FF0000"/>
                </a:solidFill>
              </a:rPr>
              <a:t>Motivation or Statement of Problem:</a:t>
            </a:r>
            <a:endParaRPr lang="tr-TR" sz="2800" dirty="0">
              <a:solidFill>
                <a:srgbClr val="FF0000"/>
              </a:solidFill>
            </a:endParaRPr>
          </a:p>
        </p:txBody>
      </p:sp>
      <p:pic>
        <p:nvPicPr>
          <p:cNvPr id="4100" name="Picture 4" descr="http://www.bodytr.com/wp-content/uploads/2009/09/esek-havuc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276872"/>
            <a:ext cx="6084168" cy="3675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68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23528" y="1556792"/>
            <a:ext cx="83529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/>
              <a:t>What </a:t>
            </a:r>
            <a:r>
              <a:rPr lang="en-US" sz="3200" dirty="0"/>
              <a:t>did you actually do to get your results?  Did </a:t>
            </a:r>
            <a:r>
              <a:rPr lang="en-US" sz="3200" dirty="0" smtClean="0"/>
              <a:t>you </a:t>
            </a:r>
            <a:r>
              <a:rPr lang="en-US" sz="3200" dirty="0"/>
              <a:t>interview </a:t>
            </a:r>
            <a:r>
              <a:rPr lang="en-US" sz="3200" dirty="0" smtClean="0"/>
              <a:t>students,</a:t>
            </a:r>
            <a:r>
              <a:rPr lang="tr-TR" sz="3200" dirty="0" smtClean="0"/>
              <a:t> </a:t>
            </a:r>
            <a:r>
              <a:rPr lang="tr-TR" sz="3200" dirty="0" err="1" smtClean="0"/>
              <a:t>or</a:t>
            </a:r>
            <a:r>
              <a:rPr lang="tr-TR" sz="3200" dirty="0" smtClean="0"/>
              <a:t> </a:t>
            </a:r>
            <a:r>
              <a:rPr lang="tr-TR" sz="3200" dirty="0" err="1" smtClean="0"/>
              <a:t>applied</a:t>
            </a:r>
            <a:r>
              <a:rPr lang="tr-TR" sz="3200" dirty="0" smtClean="0"/>
              <a:t> a </a:t>
            </a:r>
            <a:r>
              <a:rPr lang="tr-TR" sz="3200" dirty="0" err="1" smtClean="0"/>
              <a:t>technique</a:t>
            </a:r>
            <a:r>
              <a:rPr lang="tr-TR" sz="3200" dirty="0" smtClean="0"/>
              <a:t> of </a:t>
            </a:r>
            <a:r>
              <a:rPr lang="tr-TR" sz="3200" dirty="0" err="1" smtClean="0"/>
              <a:t>survey</a:t>
            </a:r>
            <a:r>
              <a:rPr lang="tr-TR" sz="3200" dirty="0" smtClean="0"/>
              <a:t> </a:t>
            </a:r>
            <a:r>
              <a:rPr lang="tr-TR" sz="3200" dirty="0" err="1" smtClean="0"/>
              <a:t>methods</a:t>
            </a:r>
            <a:r>
              <a:rPr lang="tr-TR" sz="3200" dirty="0" smtClean="0"/>
              <a:t>?</a:t>
            </a:r>
            <a:r>
              <a:rPr lang="en-US" sz="3200" dirty="0" smtClean="0"/>
              <a:t> </a:t>
            </a:r>
            <a:r>
              <a:rPr lang="tr-TR" sz="3200" dirty="0"/>
              <a:t>W</a:t>
            </a:r>
            <a:r>
              <a:rPr lang="en-US" sz="3200" dirty="0" smtClean="0"/>
              <a:t>rite </a:t>
            </a:r>
            <a:r>
              <a:rPr lang="en-US" sz="3200" dirty="0"/>
              <a:t>a memoir, </a:t>
            </a:r>
            <a:r>
              <a:rPr lang="en-US" sz="3200" dirty="0" smtClean="0"/>
              <a:t>invent</a:t>
            </a:r>
            <a:r>
              <a:rPr lang="tr-TR" sz="1000" dirty="0" smtClean="0"/>
              <a:t>(icat etmek)</a:t>
            </a:r>
            <a:r>
              <a:rPr lang="en-US" sz="3200" dirty="0" smtClean="0"/>
              <a:t>a </a:t>
            </a:r>
            <a:r>
              <a:rPr lang="en-US" sz="3200" dirty="0"/>
              <a:t>more powerful </a:t>
            </a:r>
            <a:r>
              <a:rPr lang="en-US" sz="3200" dirty="0" smtClean="0"/>
              <a:t>cell</a:t>
            </a:r>
            <a:r>
              <a:rPr lang="en-US" sz="3200" dirty="0"/>
              <a:t>, or translate a book? Did you approach your subject using a specific theoretical framework, technical procedure, or methodology?</a:t>
            </a:r>
            <a:endParaRPr lang="tr-TR" sz="3200" dirty="0"/>
          </a:p>
        </p:txBody>
      </p:sp>
      <p:sp>
        <p:nvSpPr>
          <p:cNvPr id="3" name="Dikdörtgen 2"/>
          <p:cNvSpPr/>
          <p:nvPr/>
        </p:nvSpPr>
        <p:spPr>
          <a:xfrm>
            <a:off x="2411760" y="6021288"/>
            <a:ext cx="63367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2. </a:t>
            </a:r>
            <a:r>
              <a:rPr lang="en-US" sz="4000" b="1" dirty="0">
                <a:solidFill>
                  <a:srgbClr val="FF0000"/>
                </a:solidFill>
              </a:rPr>
              <a:t>Methods or Approach</a:t>
            </a:r>
            <a:r>
              <a:rPr lang="en-US" sz="4000" dirty="0">
                <a:solidFill>
                  <a:srgbClr val="FF0000"/>
                </a:solidFill>
              </a:rPr>
              <a:t>: </a:t>
            </a:r>
            <a:endParaRPr lang="tr-T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68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3979" y="426820"/>
            <a:ext cx="79928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/>
              <a:t>As </a:t>
            </a:r>
            <a:r>
              <a:rPr lang="en-US" sz="3200" dirty="0"/>
              <a:t>a result of completing the above procedure or investigation, what did you learn</a:t>
            </a:r>
            <a:r>
              <a:rPr lang="en-US" sz="3200" dirty="0" smtClean="0"/>
              <a:t>,</a:t>
            </a:r>
            <a:r>
              <a:rPr lang="tr-TR" sz="3200" dirty="0" smtClean="0"/>
              <a:t> </a:t>
            </a:r>
            <a:r>
              <a:rPr lang="tr-TR" sz="3200" dirty="0" err="1" smtClean="0"/>
              <a:t>find</a:t>
            </a:r>
            <a:r>
              <a:rPr lang="tr-TR" sz="3200" dirty="0" smtClean="0"/>
              <a:t>,</a:t>
            </a:r>
            <a:r>
              <a:rPr lang="en-US" sz="3200" dirty="0" smtClean="0"/>
              <a:t> </a:t>
            </a:r>
            <a:r>
              <a:rPr lang="en-US" sz="3200" dirty="0"/>
              <a:t>create, or invent?</a:t>
            </a:r>
            <a:endParaRPr lang="tr-TR" sz="3200" dirty="0"/>
          </a:p>
        </p:txBody>
      </p:sp>
      <p:sp>
        <p:nvSpPr>
          <p:cNvPr id="3" name="Dikdörtgen 2"/>
          <p:cNvSpPr/>
          <p:nvPr/>
        </p:nvSpPr>
        <p:spPr>
          <a:xfrm>
            <a:off x="2483768" y="6093296"/>
            <a:ext cx="64087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3</a:t>
            </a:r>
            <a:r>
              <a:rPr lang="en-US" sz="3600" b="1" dirty="0">
                <a:solidFill>
                  <a:srgbClr val="FF0000"/>
                </a:solidFill>
              </a:rPr>
              <a:t>. Results or </a:t>
            </a:r>
            <a:r>
              <a:rPr lang="tr-TR" sz="3600" b="1" dirty="0" err="1" smtClean="0">
                <a:solidFill>
                  <a:srgbClr val="FF0000"/>
                </a:solidFill>
              </a:rPr>
              <a:t>findings</a:t>
            </a:r>
            <a:r>
              <a:rPr lang="en-US" sz="3600" dirty="0" smtClean="0">
                <a:solidFill>
                  <a:srgbClr val="FF0000"/>
                </a:solidFill>
              </a:rPr>
              <a:t>: </a:t>
            </a:r>
            <a:endParaRPr lang="tr-TR" sz="3600" dirty="0">
              <a:solidFill>
                <a:srgbClr val="FF0000"/>
              </a:solidFill>
            </a:endParaRPr>
          </a:p>
        </p:txBody>
      </p:sp>
      <p:pic>
        <p:nvPicPr>
          <p:cNvPr id="5122" name="Picture 2" descr="http://pokerdoodle.com/copyright/gabrielutasi/2007/11/112007career_day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010302"/>
            <a:ext cx="4642939" cy="3578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68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67544" y="2198822"/>
            <a:ext cx="827836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/>
              <a:t>What </a:t>
            </a:r>
            <a:r>
              <a:rPr lang="en-US" sz="3200" dirty="0"/>
              <a:t>are the larger </a:t>
            </a:r>
            <a:r>
              <a:rPr lang="en-US" sz="3200" dirty="0" smtClean="0"/>
              <a:t>implications</a:t>
            </a:r>
            <a:r>
              <a:rPr lang="tr-TR" sz="1000" dirty="0" smtClean="0"/>
              <a:t>(etki)</a:t>
            </a:r>
            <a:r>
              <a:rPr lang="en-US" sz="3200" dirty="0" smtClean="0"/>
              <a:t>of </a:t>
            </a:r>
            <a:r>
              <a:rPr lang="en-US" sz="3200" dirty="0"/>
              <a:t>your findings, especially for the problem or gap identified in Step 1?</a:t>
            </a:r>
            <a:endParaRPr lang="tr-TR" sz="3200" dirty="0"/>
          </a:p>
        </p:txBody>
      </p:sp>
      <p:sp>
        <p:nvSpPr>
          <p:cNvPr id="3" name="Dikdörtgen 2"/>
          <p:cNvSpPr/>
          <p:nvPr/>
        </p:nvSpPr>
        <p:spPr>
          <a:xfrm>
            <a:off x="2409203" y="6021288"/>
            <a:ext cx="63367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4. </a:t>
            </a:r>
            <a:r>
              <a:rPr lang="en-US" sz="3600" b="1" dirty="0">
                <a:solidFill>
                  <a:srgbClr val="FF0000"/>
                </a:solidFill>
              </a:rPr>
              <a:t>Conclusions or Implications</a:t>
            </a:r>
            <a:r>
              <a:rPr lang="en-US" sz="3600" dirty="0">
                <a:solidFill>
                  <a:srgbClr val="FF0000"/>
                </a:solidFill>
              </a:rPr>
              <a:t>: </a:t>
            </a:r>
            <a:endParaRPr lang="tr-TR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68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468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yan">
  <a:themeElements>
    <a:clrScheme name="Medy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y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y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126</TotalTime>
  <Words>256</Words>
  <Application>Microsoft Office PowerPoint</Application>
  <PresentationFormat>Ekran Gösterisi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Medyan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sony</dc:creator>
  <cp:lastModifiedBy>sony</cp:lastModifiedBy>
  <cp:revision>8</cp:revision>
  <dcterms:created xsi:type="dcterms:W3CDTF">2013-09-29T08:07:35Z</dcterms:created>
  <dcterms:modified xsi:type="dcterms:W3CDTF">2013-10-01T18:30:55Z</dcterms:modified>
</cp:coreProperties>
</file>