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338" r:id="rId2"/>
    <p:sldId id="339" r:id="rId3"/>
    <p:sldId id="340" r:id="rId4"/>
    <p:sldId id="341" r:id="rId5"/>
    <p:sldId id="342" r:id="rId6"/>
    <p:sldId id="266" r:id="rId7"/>
    <p:sldId id="323" r:id="rId8"/>
    <p:sldId id="343" r:id="rId9"/>
    <p:sldId id="344" r:id="rId10"/>
    <p:sldId id="345" r:id="rId11"/>
    <p:sldId id="346" r:id="rId12"/>
    <p:sldId id="347" r:id="rId13"/>
    <p:sldId id="348" r:id="rId14"/>
    <p:sldId id="349" r:id="rId15"/>
    <p:sldId id="350" r:id="rId16"/>
    <p:sldId id="351" r:id="rId17"/>
    <p:sldId id="352" r:id="rId18"/>
    <p:sldId id="35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2328" y="-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CF3927E2-9004-AA48-8838-66DD631084FF}" type="datetimeFigureOut">
              <a:rPr lang="en-US" smtClean="0"/>
              <a:t>09.01.2014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1975CEEB-B835-294C-A4D3-F7070FEB97A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27E2-9004-AA48-8838-66DD631084FF}" type="datetimeFigureOut">
              <a:rPr lang="en-US" smtClean="0"/>
              <a:t>09.01.2014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CEEB-B835-294C-A4D3-F7070FEB97A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27E2-9004-AA48-8838-66DD631084FF}" type="datetimeFigureOut">
              <a:rPr lang="en-US" smtClean="0"/>
              <a:t>09.01.2014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CEEB-B835-294C-A4D3-F7070FEB97A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27E2-9004-AA48-8838-66DD631084FF}" type="datetimeFigureOut">
              <a:rPr lang="en-US" smtClean="0"/>
              <a:t>09.01.2014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CEEB-B835-294C-A4D3-F7070FEB97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27E2-9004-AA48-8838-66DD631084FF}" type="datetimeFigureOut">
              <a:rPr lang="en-US" smtClean="0"/>
              <a:t>09.01.2014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CEEB-B835-294C-A4D3-F7070FEB97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27E2-9004-AA48-8838-66DD631084FF}" type="datetimeFigureOut">
              <a:rPr lang="en-US" smtClean="0"/>
              <a:t>09.01.2014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CEEB-B835-294C-A4D3-F7070FEB97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27E2-9004-AA48-8838-66DD631084FF}" type="datetimeFigureOut">
              <a:rPr lang="en-US" smtClean="0"/>
              <a:t>09.01.2014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CEEB-B835-294C-A4D3-F7070FEB97A9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27E2-9004-AA48-8838-66DD631084FF}" type="datetimeFigureOut">
              <a:rPr lang="en-US" smtClean="0"/>
              <a:t>09.01.2014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CEEB-B835-294C-A4D3-F7070FEB97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27E2-9004-AA48-8838-66DD631084FF}" type="datetimeFigureOut">
              <a:rPr lang="en-US" smtClean="0"/>
              <a:t>09.01.2014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CEEB-B835-294C-A4D3-F7070FEB97A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27E2-9004-AA48-8838-66DD631084FF}" type="datetimeFigureOut">
              <a:rPr lang="en-US" smtClean="0"/>
              <a:t>09.01.2014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CEEB-B835-294C-A4D3-F7070FEB97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27E2-9004-AA48-8838-66DD631084FF}" type="datetimeFigureOut">
              <a:rPr lang="en-US" smtClean="0"/>
              <a:t>09.01.2014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CEEB-B835-294C-A4D3-F7070FEB97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27E2-9004-AA48-8838-66DD631084FF}" type="datetimeFigureOut">
              <a:rPr lang="en-US" smtClean="0"/>
              <a:t>09.01.2014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CEEB-B835-294C-A4D3-F7070FEB97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27E2-9004-AA48-8838-66DD631084FF}" type="datetimeFigureOut">
              <a:rPr lang="en-US" smtClean="0"/>
              <a:t>09.01.2014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CEEB-B835-294C-A4D3-F7070FEB97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CF3927E2-9004-AA48-8838-66DD631084FF}" type="datetimeFigureOut">
              <a:rPr lang="en-US" smtClean="0"/>
              <a:t>09.01.2014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1975CEEB-B835-294C-A4D3-F7070FEB97A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27E2-9004-AA48-8838-66DD631084FF}" type="datetimeFigureOut">
              <a:rPr lang="en-US" smtClean="0"/>
              <a:t>09.01.2014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CEEB-B835-294C-A4D3-F7070FEB97A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27E2-9004-AA48-8838-66DD631084FF}" type="datetimeFigureOut">
              <a:rPr lang="en-US" smtClean="0"/>
              <a:t>09.01.2014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CEEB-B835-294C-A4D3-F7070FEB97A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27E2-9004-AA48-8838-66DD631084FF}" type="datetimeFigureOut">
              <a:rPr lang="en-US" smtClean="0"/>
              <a:t>09.01.2014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CEEB-B835-294C-A4D3-F7070FEB97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27E2-9004-AA48-8838-66DD631084FF}" type="datetimeFigureOut">
              <a:rPr lang="en-US" smtClean="0"/>
              <a:t>09.01.2014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CEEB-B835-294C-A4D3-F7070FEB97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27E2-9004-AA48-8838-66DD631084FF}" type="datetimeFigureOut">
              <a:rPr lang="en-US" smtClean="0"/>
              <a:t>09.01.2014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CEEB-B835-294C-A4D3-F7070FEB97A9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27E2-9004-AA48-8838-66DD631084FF}" type="datetimeFigureOut">
              <a:rPr lang="en-US" smtClean="0"/>
              <a:t>09.01.2014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CEEB-B835-294C-A4D3-F7070FEB97A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CF3927E2-9004-AA48-8838-66DD631084FF}" type="datetimeFigureOut">
              <a:rPr lang="en-US" smtClean="0"/>
              <a:t>09.01.2014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1975CEEB-B835-294C-A4D3-F7070FEB97A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5160" y="2695990"/>
            <a:ext cx="5952741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How to Use Online Library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31214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72464" y="188140"/>
            <a:ext cx="8683306" cy="6496478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>
            <a:off x="6240811" y="768731"/>
            <a:ext cx="1553937" cy="735308"/>
          </a:xfrm>
          <a:prstGeom prst="straightConnector1">
            <a:avLst/>
          </a:prstGeom>
          <a:ln w="76200" cmpd="sng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337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32633" y="231793"/>
            <a:ext cx="8773263" cy="640269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>
            <a:off x="2531413" y="4478694"/>
            <a:ext cx="1553937" cy="735308"/>
          </a:xfrm>
          <a:prstGeom prst="straightConnector1">
            <a:avLst/>
          </a:prstGeom>
          <a:ln w="76200" cmpd="sng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>
            <a:off x="3450408" y="5581656"/>
            <a:ext cx="1553937" cy="735308"/>
          </a:xfrm>
          <a:prstGeom prst="straightConnector1">
            <a:avLst/>
          </a:prstGeom>
          <a:ln w="76200" cmpd="sng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7151451" y="2857674"/>
            <a:ext cx="1553937" cy="735308"/>
          </a:xfrm>
          <a:prstGeom prst="straightConnector1">
            <a:avLst/>
          </a:prstGeom>
          <a:ln w="76200" cmpd="sng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7151451" y="5030174"/>
            <a:ext cx="1553937" cy="735308"/>
          </a:xfrm>
          <a:prstGeom prst="straightConnector1">
            <a:avLst/>
          </a:prstGeom>
          <a:ln w="76200" cmpd="sng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5597514" y="231793"/>
            <a:ext cx="1553937" cy="735308"/>
          </a:xfrm>
          <a:prstGeom prst="straightConnector1">
            <a:avLst/>
          </a:prstGeom>
          <a:ln w="76200" cmpd="sng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337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266874" y="322653"/>
            <a:ext cx="8488641" cy="6228271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>
            <a:off x="2163815" y="2189213"/>
            <a:ext cx="1553937" cy="735308"/>
          </a:xfrm>
          <a:prstGeom prst="straightConnector1">
            <a:avLst/>
          </a:prstGeom>
          <a:ln w="76200" cmpd="sng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>
            <a:off x="2163815" y="2707270"/>
            <a:ext cx="1553937" cy="735308"/>
          </a:xfrm>
          <a:prstGeom prst="straightConnector1">
            <a:avLst/>
          </a:prstGeom>
          <a:ln w="76200" cmpd="sng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8367031" y="2189213"/>
            <a:ext cx="1553937" cy="735308"/>
          </a:xfrm>
          <a:prstGeom prst="straightConnector1">
            <a:avLst/>
          </a:prstGeom>
          <a:ln w="76200" cmpd="sng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337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219331" y="301939"/>
            <a:ext cx="8552893" cy="6198851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>
            <a:off x="8367031" y="768731"/>
            <a:ext cx="1553937" cy="735308"/>
          </a:xfrm>
          <a:prstGeom prst="straightConnector1">
            <a:avLst/>
          </a:prstGeom>
          <a:ln w="76200" cmpd="sng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337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323050" y="351235"/>
            <a:ext cx="8365630" cy="5999152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>
            <a:off x="3233191" y="2573577"/>
            <a:ext cx="1553937" cy="735308"/>
          </a:xfrm>
          <a:prstGeom prst="straightConnector1">
            <a:avLst/>
          </a:prstGeom>
          <a:ln w="76200" cmpd="sng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>
            <a:off x="8195764" y="2005385"/>
            <a:ext cx="1553937" cy="735308"/>
          </a:xfrm>
          <a:prstGeom prst="straightConnector1">
            <a:avLst/>
          </a:prstGeom>
          <a:ln w="76200" cmpd="sng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337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440066" y="480113"/>
            <a:ext cx="8248614" cy="593712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>
            <a:off x="3015974" y="2607001"/>
            <a:ext cx="1553937" cy="735308"/>
          </a:xfrm>
          <a:prstGeom prst="straightConnector1">
            <a:avLst/>
          </a:prstGeom>
          <a:ln w="76200" cmpd="sng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>
            <a:off x="8212473" y="2122366"/>
            <a:ext cx="1553937" cy="735308"/>
          </a:xfrm>
          <a:prstGeom prst="straightConnector1">
            <a:avLst/>
          </a:prstGeom>
          <a:ln w="76200" cmpd="sng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337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420514" y="380911"/>
            <a:ext cx="8268166" cy="6103167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>
            <a:off x="5572451" y="3375731"/>
            <a:ext cx="1553937" cy="735308"/>
          </a:xfrm>
          <a:prstGeom prst="straightConnector1">
            <a:avLst/>
          </a:prstGeom>
          <a:ln w="76200" cmpd="sng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>
            <a:off x="1896471" y="4512117"/>
            <a:ext cx="1553937" cy="735308"/>
          </a:xfrm>
          <a:prstGeom prst="straightConnector1">
            <a:avLst/>
          </a:prstGeom>
          <a:ln w="76200" cmpd="sng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337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1-09 at 14.04.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0055"/>
            <a:ext cx="9144000" cy="2431353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>
            <a:off x="7590063" y="3459290"/>
            <a:ext cx="1553937" cy="735308"/>
          </a:xfrm>
          <a:prstGeom prst="straightConnector1">
            <a:avLst/>
          </a:prstGeom>
          <a:ln w="76200" cmpd="sng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337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4965" y="2696560"/>
            <a:ext cx="2239006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The End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3133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2723" y="2514226"/>
            <a:ext cx="696624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/>
              <a:t>Find some key words related to your research subject. For example </a:t>
            </a:r>
            <a:r>
              <a:rPr lang="en-US" sz="3200" dirty="0" smtClean="0">
                <a:solidFill>
                  <a:srgbClr val="FF0000"/>
                </a:solidFill>
              </a:rPr>
              <a:t>Brand Preferences</a:t>
            </a:r>
            <a:r>
              <a:rPr lang="en-US" sz="3200" dirty="0" smtClean="0"/>
              <a:t>, </a:t>
            </a:r>
            <a:r>
              <a:rPr lang="en-US" sz="3200" dirty="0" smtClean="0">
                <a:solidFill>
                  <a:srgbClr val="000090"/>
                </a:solidFill>
              </a:rPr>
              <a:t>Brand Loyalty</a:t>
            </a:r>
            <a:r>
              <a:rPr lang="en-US" sz="3200" dirty="0" smtClean="0"/>
              <a:t>, </a:t>
            </a:r>
            <a:r>
              <a:rPr lang="en-US" sz="3200" dirty="0" smtClean="0">
                <a:solidFill>
                  <a:srgbClr val="008000"/>
                </a:solidFill>
              </a:rPr>
              <a:t>Branding Stages </a:t>
            </a:r>
            <a:r>
              <a:rPr lang="en-US" sz="3200" dirty="0" smtClean="0"/>
              <a:t>etc. </a:t>
            </a:r>
          </a:p>
        </p:txBody>
      </p:sp>
    </p:spTree>
    <p:extLst>
      <p:ext uri="{BB962C8B-B14F-4D97-AF65-F5344CB8AC3E}">
        <p14:creationId xmlns:p14="http://schemas.microsoft.com/office/powerpoint/2010/main" val="2431214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33672" y="-1"/>
            <a:ext cx="9010327" cy="6701329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7928420" y="1136385"/>
            <a:ext cx="1553937" cy="735308"/>
          </a:xfrm>
          <a:prstGeom prst="straightConnector1">
            <a:avLst/>
          </a:prstGeom>
          <a:ln w="76200" cmpd="sng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1214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83798" y="133692"/>
            <a:ext cx="8960201" cy="6724308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>
            <a:off x="2715212" y="2723982"/>
            <a:ext cx="1553937" cy="735308"/>
          </a:xfrm>
          <a:prstGeom prst="straightConnector1">
            <a:avLst/>
          </a:prstGeom>
          <a:ln w="76200" cmpd="sng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1214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67090" y="250672"/>
            <a:ext cx="8788934" cy="6400521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>
            <a:off x="6090430" y="1504039"/>
            <a:ext cx="1553937" cy="735308"/>
          </a:xfrm>
          <a:prstGeom prst="straightConnector1">
            <a:avLst/>
          </a:prstGeom>
          <a:ln w="76200" cmpd="sng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1214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204849" y="240135"/>
            <a:ext cx="8667629" cy="6260656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>
            <a:off x="2581540" y="2122366"/>
            <a:ext cx="1553937" cy="735308"/>
          </a:xfrm>
          <a:prstGeom prst="straightConnector1">
            <a:avLst/>
          </a:prstGeom>
          <a:ln w="76200" cmpd="sng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4291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80275" y="241802"/>
            <a:ext cx="8591949" cy="6125295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>
            <a:off x="3784588" y="2189213"/>
            <a:ext cx="1553937" cy="735308"/>
          </a:xfrm>
          <a:prstGeom prst="straightConnector1">
            <a:avLst/>
          </a:prstGeom>
          <a:ln w="76200" cmpd="sng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4291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248507" y="245221"/>
            <a:ext cx="8657390" cy="6238857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>
            <a:off x="2364323" y="1320212"/>
            <a:ext cx="1553937" cy="735308"/>
          </a:xfrm>
          <a:prstGeom prst="straightConnector1">
            <a:avLst/>
          </a:prstGeom>
          <a:ln w="76200" cmpd="sng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337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256166" y="262645"/>
            <a:ext cx="8566185" cy="6238146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>
            <a:off x="1294947" y="1961239"/>
            <a:ext cx="1553937" cy="735308"/>
          </a:xfrm>
          <a:prstGeom prst="straightConnector1">
            <a:avLst/>
          </a:prstGeom>
          <a:ln w="76200" cmpd="sng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>
            <a:off x="1294947" y="2492016"/>
            <a:ext cx="1553937" cy="735308"/>
          </a:xfrm>
          <a:prstGeom prst="straightConnector1">
            <a:avLst/>
          </a:prstGeom>
          <a:ln w="76200" cmpd="sng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5259018" y="611596"/>
            <a:ext cx="1553937" cy="735308"/>
          </a:xfrm>
          <a:prstGeom prst="straightConnector1">
            <a:avLst/>
          </a:prstGeom>
          <a:ln w="76200" cmpd="sng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5108637" y="2284747"/>
            <a:ext cx="1553937" cy="735308"/>
          </a:xfrm>
          <a:prstGeom prst="straightConnector1">
            <a:avLst/>
          </a:prstGeom>
          <a:ln w="76200" cmpd="sng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337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</a:majorFont>
      <a:minorFont>
        <a:latin typeface="Goudy Old Style"/>
        <a:ea typeface=""/>
        <a:cs typeface=""/>
        <a:font script="Jpan" typeface="ＭＳ 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1039</TotalTime>
  <Words>29</Words>
  <Application>Microsoft Macintosh PowerPoint</Application>
  <PresentationFormat>On-screen Show (4:3)</PresentationFormat>
  <Paragraphs>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Inkwell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deneme</dc:creator>
  <cp:lastModifiedBy>deneme</cp:lastModifiedBy>
  <cp:revision>28</cp:revision>
  <dcterms:created xsi:type="dcterms:W3CDTF">2013-10-06T07:49:15Z</dcterms:created>
  <dcterms:modified xsi:type="dcterms:W3CDTF">2014-01-09T12:47:15Z</dcterms:modified>
</cp:coreProperties>
</file>